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dddc91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dddc9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23f02033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23f02033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23f02033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23f02033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23f02033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23f02033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423f02033d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423f02033d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Mimi Bornstein-Doble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Mimi Bornstein-Doble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sing with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sing with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speak for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speak for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me, dance with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</a:t>
            </a: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879900"/>
            <a:ext cx="7630200" cy="3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endParaRPr b="1" sz="3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